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34"/>
  </p:notesMasterIdLst>
  <p:sldIdLst>
    <p:sldId id="385" r:id="rId2"/>
    <p:sldId id="369" r:id="rId3"/>
    <p:sldId id="370" r:id="rId4"/>
    <p:sldId id="371" r:id="rId5"/>
    <p:sldId id="372" r:id="rId6"/>
    <p:sldId id="361" r:id="rId7"/>
    <p:sldId id="380" r:id="rId8"/>
    <p:sldId id="362" r:id="rId9"/>
    <p:sldId id="381" r:id="rId10"/>
    <p:sldId id="382" r:id="rId11"/>
    <p:sldId id="363" r:id="rId12"/>
    <p:sldId id="364" r:id="rId13"/>
    <p:sldId id="365" r:id="rId14"/>
    <p:sldId id="383" r:id="rId15"/>
    <p:sldId id="384" r:id="rId16"/>
    <p:sldId id="366" r:id="rId17"/>
    <p:sldId id="367" r:id="rId18"/>
    <p:sldId id="368" r:id="rId19"/>
    <p:sldId id="348" r:id="rId20"/>
    <p:sldId id="349" r:id="rId21"/>
    <p:sldId id="311" r:id="rId22"/>
    <p:sldId id="312" r:id="rId23"/>
    <p:sldId id="313" r:id="rId24"/>
    <p:sldId id="314" r:id="rId25"/>
    <p:sldId id="315" r:id="rId26"/>
    <p:sldId id="316" r:id="rId27"/>
    <p:sldId id="317" r:id="rId28"/>
    <p:sldId id="318" r:id="rId29"/>
    <p:sldId id="319" r:id="rId30"/>
    <p:sldId id="320" r:id="rId31"/>
    <p:sldId id="321" r:id="rId32"/>
    <p:sldId id="295" r:id="rId3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500" autoAdjust="0"/>
    <p:restoredTop sz="86364" autoAdjust="0"/>
  </p:normalViewPr>
  <p:slideViewPr>
    <p:cSldViewPr snapToGrid="0">
      <p:cViewPr varScale="1">
        <p:scale>
          <a:sx n="63" d="100"/>
          <a:sy n="63" d="100"/>
        </p:scale>
        <p:origin x="918" y="60"/>
      </p:cViewPr>
      <p:guideLst/>
    </p:cSldViewPr>
  </p:slideViewPr>
  <p:outlineViewPr>
    <p:cViewPr>
      <p:scale>
        <a:sx n="33" d="100"/>
        <a:sy n="33" d="100"/>
      </p:scale>
      <p:origin x="0" y="-1119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3E5114-9921-4EE1-98A0-62AFD2D88B31}" type="datetimeFigureOut">
              <a:rPr lang="id-ID" smtClean="0"/>
              <a:t>27/10/2020</a:t>
            </a:fld>
            <a:endParaRPr lang="id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d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82F513-7F1C-416C-8C1F-02EFBECE3484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779050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10/27/2020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10/27/2020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10/27/2020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10/27/2020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10/27/2020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10/27/2020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10/27/2020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10/27/2020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10/27/2020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1" r:id="rId3"/>
    <p:sldLayoutId id="2147483666" r:id="rId4"/>
    <p:sldLayoutId id="2147483653" r:id="rId5"/>
    <p:sldLayoutId id="2147483654" r:id="rId6"/>
    <p:sldLayoutId id="2147483655" r:id="rId7"/>
    <p:sldLayoutId id="2147483667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79270" y="2404534"/>
            <a:ext cx="8594734" cy="1646302"/>
          </a:xfrm>
        </p:spPr>
        <p:txBody>
          <a:bodyPr/>
          <a:lstStyle/>
          <a:p>
            <a:r>
              <a:rPr lang="id-ID" dirty="0"/>
              <a:t>Riset Operasional</a:t>
            </a:r>
            <a:br>
              <a:rPr lang="id-ID" dirty="0"/>
            </a:br>
            <a:r>
              <a:rPr lang="id-ID" sz="3600" dirty="0">
                <a:solidFill>
                  <a:srgbClr val="FF0000"/>
                </a:solidFill>
              </a:rPr>
              <a:t>Pertemuan 10: </a:t>
            </a:r>
            <a:br>
              <a:rPr lang="id-ID" sz="3600" dirty="0">
                <a:solidFill>
                  <a:srgbClr val="FF0000"/>
                </a:solidFill>
              </a:rPr>
            </a:br>
            <a:r>
              <a:rPr lang="id-ID" sz="3600" dirty="0">
                <a:solidFill>
                  <a:srgbClr val="FF0000"/>
                </a:solidFill>
              </a:rPr>
              <a:t>“Assignment (Penugasan)</a:t>
            </a:r>
            <a:r>
              <a:rPr lang="en-US" sz="3600" dirty="0">
                <a:solidFill>
                  <a:srgbClr val="FF0000"/>
                </a:solidFill>
              </a:rPr>
              <a:t> – File </a:t>
            </a:r>
            <a:r>
              <a:rPr lang="en-US" sz="3600" dirty="0" err="1">
                <a:solidFill>
                  <a:srgbClr val="FF0000"/>
                </a:solidFill>
              </a:rPr>
              <a:t>ke</a:t>
            </a:r>
            <a:r>
              <a:rPr lang="en-US" sz="3600" dirty="0">
                <a:solidFill>
                  <a:srgbClr val="FF0000"/>
                </a:solidFill>
              </a:rPr>
              <a:t> 2</a:t>
            </a:r>
            <a:r>
              <a:rPr lang="id-ID" sz="3600" dirty="0">
                <a:solidFill>
                  <a:srgbClr val="FF0000"/>
                </a:solidFill>
              </a:rPr>
              <a:t>”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474756"/>
          </a:xfrm>
        </p:spPr>
        <p:txBody>
          <a:bodyPr>
            <a:normAutofit/>
          </a:bodyPr>
          <a:lstStyle/>
          <a:p>
            <a:r>
              <a:rPr lang="id-ID" dirty="0"/>
              <a:t>Dosen : MOH. ALI ALBAR, ST., M.Eng</a:t>
            </a:r>
          </a:p>
          <a:p>
            <a:r>
              <a:rPr lang="id-ID" dirty="0"/>
              <a:t>Program Studi Teknik Informatika</a:t>
            </a:r>
          </a:p>
          <a:p>
            <a:r>
              <a:rPr lang="id-ID" dirty="0"/>
              <a:t>Fakultas Teknik UNRAM</a:t>
            </a:r>
          </a:p>
          <a:p>
            <a:endParaRPr lang="id-ID" dirty="0"/>
          </a:p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9414027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Penyelesaian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930400"/>
            <a:ext cx="6973800" cy="3621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8210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370" y="705457"/>
            <a:ext cx="7692574" cy="5330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8337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307" y="1531259"/>
            <a:ext cx="7981556" cy="4927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68307" y="638628"/>
            <a:ext cx="38010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2000" b="1" dirty="0">
                <a:solidFill>
                  <a:srgbClr val="FF0000"/>
                </a:solidFill>
              </a:rPr>
              <a:t>Ada 4 alternatif penyelesaian:</a:t>
            </a:r>
          </a:p>
        </p:txBody>
      </p:sp>
    </p:spTree>
    <p:extLst>
      <p:ext uri="{BB962C8B-B14F-4D97-AF65-F5344CB8AC3E}">
        <p14:creationId xmlns:p14="http://schemas.microsoft.com/office/powerpoint/2010/main" val="3178578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232" y="1937657"/>
            <a:ext cx="8613194" cy="2808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2232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Contoh 7.9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676398"/>
            <a:ext cx="7260572" cy="4579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5291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232228"/>
            <a:ext cx="8596668" cy="1320800"/>
          </a:xfrm>
        </p:spPr>
        <p:txBody>
          <a:bodyPr/>
          <a:lstStyle/>
          <a:p>
            <a:r>
              <a:rPr lang="id-ID" dirty="0"/>
              <a:t>Penyelesaian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135998"/>
            <a:ext cx="6860414" cy="5465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0933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137" y="1269999"/>
            <a:ext cx="8621270" cy="4288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7065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688" y="820057"/>
            <a:ext cx="8804280" cy="4666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8316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712" y="1316079"/>
            <a:ext cx="8247666" cy="3662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0746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192" y="979713"/>
            <a:ext cx="8404246" cy="4782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3880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7.3.4 Fungsi Memaksimumkan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2594354"/>
            <a:ext cx="8647760" cy="1698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4944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390" y="2140857"/>
            <a:ext cx="8568762" cy="2053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9644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802" y="515257"/>
            <a:ext cx="8000510" cy="5769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0507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797724" y="435430"/>
            <a:ext cx="7606608" cy="6017430"/>
            <a:chOff x="3997447" y="2930651"/>
            <a:chExt cx="4197105" cy="3320243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97447" y="2930651"/>
              <a:ext cx="4197105" cy="996698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57662" y="3974419"/>
              <a:ext cx="3876675" cy="22764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12986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530386" y="1848583"/>
            <a:ext cx="9041172" cy="2912102"/>
            <a:chOff x="4005262" y="2921507"/>
            <a:chExt cx="4181475" cy="1346826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21540000">
              <a:off x="4006591" y="2921507"/>
              <a:ext cx="4178817" cy="1014986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05262" y="3954008"/>
              <a:ext cx="4181475" cy="3143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506766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743" y="478971"/>
            <a:ext cx="7750628" cy="5812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0037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342" y="374945"/>
            <a:ext cx="6676574" cy="6108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5659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615" y="2431143"/>
            <a:ext cx="8080026" cy="1618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6106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722586" y="837682"/>
            <a:ext cx="8279398" cy="4939004"/>
            <a:chOff x="3985255" y="3049523"/>
            <a:chExt cx="4221489" cy="2518294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85255" y="3049523"/>
              <a:ext cx="4221489" cy="758954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86287" y="3786642"/>
              <a:ext cx="3019425" cy="17811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616642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189" y="2663371"/>
            <a:ext cx="7867108" cy="1270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6277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754741" y="777512"/>
            <a:ext cx="8650516" cy="5369422"/>
            <a:chOff x="3976687" y="3133725"/>
            <a:chExt cx="4238625" cy="2630938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76687" y="3133725"/>
              <a:ext cx="4238625" cy="590550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57700" y="3792988"/>
              <a:ext cx="3276600" cy="19716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799225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Contoh 7.7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677334" y="1749567"/>
            <a:ext cx="7601914" cy="4368518"/>
            <a:chOff x="3990975" y="3086100"/>
            <a:chExt cx="4210050" cy="2419348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90975" y="3086100"/>
              <a:ext cx="4210050" cy="68580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90975" y="3790948"/>
              <a:ext cx="4210050" cy="17145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383066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790" y="1661886"/>
            <a:ext cx="7988078" cy="3534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5504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402" y="486229"/>
            <a:ext cx="6952110" cy="6088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3283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2791100"/>
            <a:ext cx="8596668" cy="1320800"/>
          </a:xfrm>
        </p:spPr>
        <p:txBody>
          <a:bodyPr>
            <a:normAutofit/>
          </a:bodyPr>
          <a:lstStyle/>
          <a:p>
            <a:pPr algn="ctr"/>
            <a:r>
              <a:rPr lang="id-ID" sz="6000" b="1" dirty="0"/>
              <a:t>SELESAI</a:t>
            </a:r>
          </a:p>
        </p:txBody>
      </p:sp>
    </p:spTree>
    <p:extLst>
      <p:ext uri="{BB962C8B-B14F-4D97-AF65-F5344CB8AC3E}">
        <p14:creationId xmlns:p14="http://schemas.microsoft.com/office/powerpoint/2010/main" val="11763642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Penyelesaian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677334" y="1930400"/>
            <a:ext cx="7381730" cy="4299860"/>
            <a:chOff x="3986212" y="3167062"/>
            <a:chExt cx="4219575" cy="2457903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86212" y="3167062"/>
              <a:ext cx="4219575" cy="5238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62562" y="3729490"/>
              <a:ext cx="1666875" cy="18954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178522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72458" y="338930"/>
            <a:ext cx="7663542" cy="6218750"/>
            <a:chOff x="3986212" y="3086100"/>
            <a:chExt cx="4219575" cy="342406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86212" y="3086100"/>
              <a:ext cx="4219575" cy="68580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95737" y="3790949"/>
              <a:ext cx="4200525" cy="49530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63208" y="4324747"/>
              <a:ext cx="3465583" cy="21854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402070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856" y="407451"/>
            <a:ext cx="6879774" cy="6072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4463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7.4 Masalah Penjaja Keliling (Travelling Salesman Problem)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2111828"/>
            <a:ext cx="8250466" cy="3882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8467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528" y="1734458"/>
            <a:ext cx="8571802" cy="3011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7386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Contoh 7.8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930400"/>
            <a:ext cx="7719360" cy="3737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48895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7115</TotalTime>
  <Words>63</Words>
  <Application>Microsoft Office PowerPoint</Application>
  <PresentationFormat>Widescreen</PresentationFormat>
  <Paragraphs>14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7" baseType="lpstr">
      <vt:lpstr>Arial</vt:lpstr>
      <vt:lpstr>Calibri</vt:lpstr>
      <vt:lpstr>Trebuchet MS</vt:lpstr>
      <vt:lpstr>Wingdings 3</vt:lpstr>
      <vt:lpstr>Facet</vt:lpstr>
      <vt:lpstr>Riset Operasional Pertemuan 10:  “Assignment (Penugasan) – File ke 2”</vt:lpstr>
      <vt:lpstr>7.3.4 Fungsi Memaksimumkan</vt:lpstr>
      <vt:lpstr>Contoh 7.7</vt:lpstr>
      <vt:lpstr>Penyelesaian</vt:lpstr>
      <vt:lpstr>PowerPoint Presentation</vt:lpstr>
      <vt:lpstr>PowerPoint Presentation</vt:lpstr>
      <vt:lpstr>7.4 Masalah Penjaja Keliling (Travelling Salesman Problem)</vt:lpstr>
      <vt:lpstr>PowerPoint Presentation</vt:lpstr>
      <vt:lpstr>Contoh 7.8</vt:lpstr>
      <vt:lpstr>Penyelesaian</vt:lpstr>
      <vt:lpstr>PowerPoint Presentation</vt:lpstr>
      <vt:lpstr>PowerPoint Presentation</vt:lpstr>
      <vt:lpstr>PowerPoint Presentation</vt:lpstr>
      <vt:lpstr>Contoh 7.9</vt:lpstr>
      <vt:lpstr>Penyelesaian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SELESAI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Algoritma dan Pemrograman 1 “Dasar Pemrograman C++”</dc:title>
  <dc:creator>4L134R</dc:creator>
  <cp:lastModifiedBy>mohal</cp:lastModifiedBy>
  <cp:revision>460</cp:revision>
  <dcterms:created xsi:type="dcterms:W3CDTF">2016-07-29T15:07:22Z</dcterms:created>
  <dcterms:modified xsi:type="dcterms:W3CDTF">2020-10-27T08:14:25Z</dcterms:modified>
</cp:coreProperties>
</file>